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9" r:id="rId6"/>
    <p:sldId id="263" r:id="rId7"/>
    <p:sldId id="265" r:id="rId8"/>
    <p:sldId id="266" r:id="rId9"/>
    <p:sldId id="267" r:id="rId10"/>
    <p:sldId id="264" r:id="rId11"/>
    <p:sldId id="268" r:id="rId12"/>
    <p:sldId id="270" r:id="rId13"/>
    <p:sldId id="269" r:id="rId14"/>
    <p:sldId id="258" r:id="rId15"/>
    <p:sldId id="261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7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2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3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7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8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4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F4CB-69E5-49D3-95BB-B97E53122F16}" type="datetimeFigureOut">
              <a:rPr lang="en-US" smtClean="0"/>
              <a:t>3/11/2013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4441-46BF-441F-9EC8-A60BA92E3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whitefly.com/" TargetMode="External"/><Relationship Id="rId2" Type="http://schemas.openxmlformats.org/officeDocument/2006/relationships/hyperlink" Target="http://www.flwhitefl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oridawhitefly.com/" TargetMode="External"/><Relationship Id="rId4" Type="http://schemas.openxmlformats.org/officeDocument/2006/relationships/hyperlink" Target="http://www.floridawhitefly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Florida Whitefly Website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Stephanie </a:t>
            </a:r>
            <a:r>
              <a:rPr lang="en-US" dirty="0" smtClean="0">
                <a:solidFill>
                  <a:schemeClr val="tx1"/>
                </a:solidFill>
              </a:rPr>
              <a:t>Stocks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Assistant-In, Extension Scientist,</a:t>
            </a:r>
          </a:p>
          <a:p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Department of Entomology </a:t>
            </a:r>
            <a:r>
              <a:rPr lang="en-US" smtClean="0">
                <a:solidFill>
                  <a:schemeClr val="tx1"/>
                </a:solidFill>
              </a:rPr>
              <a:t>and Nematology, University of Florida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and Southern Plant Diagnostic Network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9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26" y="99237"/>
            <a:ext cx="92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gallery  page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9" t="10661" r="35324" b="2345"/>
          <a:stretch/>
        </p:blipFill>
        <p:spPr bwMode="auto">
          <a:xfrm>
            <a:off x="2514600" y="152400"/>
            <a:ext cx="4047564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318" y="3657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 you like to add images or videos to this page?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9" t="10661" r="35555" b="1919"/>
          <a:stretch/>
        </p:blipFill>
        <p:spPr bwMode="auto">
          <a:xfrm>
            <a:off x="2556603" y="228600"/>
            <a:ext cx="3996597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926" y="99237"/>
            <a:ext cx="107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County </a:t>
            </a:r>
            <a:r>
              <a:rPr lang="en-US" dirty="0" smtClean="0"/>
              <a:t>websites page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318" y="36576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these whiteflies spread and your county adds information for your clientele specific to your county, I will need to update this page.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2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26" y="99237"/>
            <a:ext cx="92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FDACS-DPI page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1" t="10000" r="35104" b="44423"/>
          <a:stretch/>
        </p:blipFill>
        <p:spPr bwMode="auto">
          <a:xfrm>
            <a:off x="990600" y="502920"/>
            <a:ext cx="7289736" cy="6126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1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26" y="99237"/>
            <a:ext cx="122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University of Florida page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8" t="11087" r="35054" b="1705"/>
          <a:stretch/>
        </p:blipFill>
        <p:spPr bwMode="auto">
          <a:xfrm>
            <a:off x="2591731" y="304800"/>
            <a:ext cx="4037669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2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Whitefly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 questions about </a:t>
            </a:r>
            <a:r>
              <a:rPr lang="en-US" dirty="0" smtClean="0"/>
              <a:t>the </a:t>
            </a:r>
            <a:r>
              <a:rPr lang="en-US" dirty="0"/>
              <a:t>website:</a:t>
            </a:r>
          </a:p>
          <a:p>
            <a:pPr lvl="1"/>
            <a:r>
              <a:rPr lang="en-US" dirty="0"/>
              <a:t>Internet Explorer has issues with the website on occasion (slow to load, etc.)</a:t>
            </a:r>
          </a:p>
          <a:p>
            <a:pPr lvl="1"/>
            <a:r>
              <a:rPr lang="en-US" dirty="0"/>
              <a:t>Firefox and Chrome do not have any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Common questions </a:t>
            </a:r>
            <a:r>
              <a:rPr lang="en-US" dirty="0" smtClean="0"/>
              <a:t>about the module:</a:t>
            </a:r>
          </a:p>
          <a:p>
            <a:pPr lvl="1"/>
            <a:r>
              <a:rPr lang="en-US" dirty="0" smtClean="0"/>
              <a:t>Currently need flash plug in</a:t>
            </a:r>
          </a:p>
          <a:p>
            <a:pPr lvl="2"/>
            <a:r>
              <a:rPr lang="en-US" dirty="0" smtClean="0"/>
              <a:t>iPads, etc. do not support flash</a:t>
            </a:r>
            <a:endParaRPr lang="en-US" dirty="0"/>
          </a:p>
          <a:p>
            <a:pPr lvl="1"/>
            <a:r>
              <a:rPr lang="en-US" dirty="0" smtClean="0"/>
              <a:t>Will be moving to a new platform to present the module (captivate) soon, so you can view it on any device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Whitefly Website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its launch in May 2012:</a:t>
            </a:r>
          </a:p>
          <a:p>
            <a:pPr lvl="1"/>
            <a:r>
              <a:rPr lang="en-US" dirty="0" smtClean="0"/>
              <a:t>presentations have been downloaded almost 39,000 times</a:t>
            </a:r>
          </a:p>
          <a:p>
            <a:pPr lvl="1"/>
            <a:r>
              <a:rPr lang="en-US" dirty="0" smtClean="0"/>
              <a:t>More than 250 people have taken the module quiz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3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5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Whitefly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addresses</a:t>
            </a:r>
          </a:p>
          <a:p>
            <a:pPr lvl="1"/>
            <a:r>
              <a:rPr lang="en-US" dirty="0" smtClean="0">
                <a:hlinkClick r:id="rId2"/>
              </a:rPr>
              <a:t>www.flwhitefly.org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www.flwhitefly.com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www.floridawhitefly.org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 smtClean="0">
                <a:hlinkClick r:id="rId5"/>
              </a:rPr>
              <a:t>www.floridawhitefly.com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11125" r="35193" b="12921"/>
          <a:stretch/>
        </p:blipFill>
        <p:spPr bwMode="auto">
          <a:xfrm>
            <a:off x="2286000" y="268405"/>
            <a:ext cx="4565294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940" y="83739"/>
            <a:ext cx="125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11077" r="35231" b="17207"/>
          <a:stretch/>
        </p:blipFill>
        <p:spPr bwMode="auto">
          <a:xfrm>
            <a:off x="2133600" y="228600"/>
            <a:ext cx="4841793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83738"/>
            <a:ext cx="17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Educators  page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318" y="3657600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you are the ones that will be using this presentation, please let us know if there are things you would like to see added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 t="10576" r="35167" b="25578"/>
          <a:stretch/>
        </p:blipFill>
        <p:spPr bwMode="auto">
          <a:xfrm>
            <a:off x="1905000" y="228600"/>
            <a:ext cx="5444426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8373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Professionals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27" y="99237"/>
            <a:ext cx="77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PMU page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4" t="10367" r="20637" b="10581"/>
          <a:stretch/>
        </p:blipFill>
        <p:spPr bwMode="auto">
          <a:xfrm>
            <a:off x="960137" y="228600"/>
            <a:ext cx="7206359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t="11343" r="35648" b="3283"/>
          <a:stretch/>
        </p:blipFill>
        <p:spPr bwMode="auto">
          <a:xfrm>
            <a:off x="2514600" y="304800"/>
            <a:ext cx="4073236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927" y="99237"/>
            <a:ext cx="77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FAQs page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419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think of any other questions that should be added?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26" y="99237"/>
            <a:ext cx="137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Submission page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9851" r="35323" b="2089"/>
          <a:stretch/>
        </p:blipFill>
        <p:spPr bwMode="auto">
          <a:xfrm>
            <a:off x="2539141" y="152400"/>
            <a:ext cx="4014059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27" y="99237"/>
            <a:ext cx="77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Maps page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10497" r="35135" b="44752"/>
          <a:stretch/>
        </p:blipFill>
        <p:spPr bwMode="auto">
          <a:xfrm>
            <a:off x="1010933" y="304800"/>
            <a:ext cx="7294867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714" y="6239522"/>
            <a:ext cx="737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Maps will be updated this 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254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Florida Whitefly Website</vt:lpstr>
      <vt:lpstr>Florida Whitefly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Florida Whitefly Website</vt:lpstr>
      <vt:lpstr>Florida Whitefly Website Statistics</vt:lpstr>
      <vt:lpstr>Questions?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Whitefly Website</dc:title>
  <dc:creator>Windows User</dc:creator>
  <cp:lastModifiedBy>Windows User</cp:lastModifiedBy>
  <cp:revision>14</cp:revision>
  <dcterms:created xsi:type="dcterms:W3CDTF">2013-03-10T16:58:06Z</dcterms:created>
  <dcterms:modified xsi:type="dcterms:W3CDTF">2013-03-11T15:17:57Z</dcterms:modified>
</cp:coreProperties>
</file>